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1"/>
  </p:notesMasterIdLst>
  <p:handoutMasterIdLst>
    <p:handoutMasterId r:id="rId142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03" r:id="rId9"/>
    <p:sldId id="804" r:id="rId10"/>
    <p:sldId id="923" r:id="rId11"/>
    <p:sldId id="958" r:id="rId12"/>
    <p:sldId id="959" r:id="rId13"/>
    <p:sldId id="805" r:id="rId14"/>
    <p:sldId id="955" r:id="rId15"/>
    <p:sldId id="960" r:id="rId16"/>
    <p:sldId id="961" r:id="rId17"/>
    <p:sldId id="962" r:id="rId18"/>
    <p:sldId id="954" r:id="rId19"/>
    <p:sldId id="806" r:id="rId20"/>
    <p:sldId id="807" r:id="rId21"/>
    <p:sldId id="957" r:id="rId22"/>
    <p:sldId id="929" r:id="rId23"/>
    <p:sldId id="930" r:id="rId24"/>
    <p:sldId id="963" r:id="rId25"/>
    <p:sldId id="808" r:id="rId26"/>
    <p:sldId id="953" r:id="rId27"/>
    <p:sldId id="809" r:id="rId28"/>
    <p:sldId id="810" r:id="rId29"/>
    <p:sldId id="811" r:id="rId30"/>
    <p:sldId id="816" r:id="rId31"/>
    <p:sldId id="817" r:id="rId32"/>
    <p:sldId id="931" r:id="rId33"/>
    <p:sldId id="932" r:id="rId34"/>
    <p:sldId id="812" r:id="rId35"/>
    <p:sldId id="814" r:id="rId36"/>
    <p:sldId id="815" r:id="rId37"/>
    <p:sldId id="922" r:id="rId38"/>
    <p:sldId id="906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924" r:id="rId47"/>
    <p:sldId id="925" r:id="rId48"/>
    <p:sldId id="933" r:id="rId49"/>
    <p:sldId id="826" r:id="rId50"/>
    <p:sldId id="935" r:id="rId51"/>
    <p:sldId id="937" r:id="rId52"/>
    <p:sldId id="934" r:id="rId53"/>
    <p:sldId id="828" r:id="rId54"/>
    <p:sldId id="827" r:id="rId55"/>
    <p:sldId id="945" r:id="rId56"/>
    <p:sldId id="829" r:id="rId57"/>
    <p:sldId id="946" r:id="rId58"/>
    <p:sldId id="909" r:id="rId59"/>
    <p:sldId id="910" r:id="rId60"/>
    <p:sldId id="830" r:id="rId61"/>
    <p:sldId id="832" r:id="rId62"/>
    <p:sldId id="938" r:id="rId63"/>
    <p:sldId id="836" r:id="rId64"/>
    <p:sldId id="839" r:id="rId65"/>
    <p:sldId id="840" r:id="rId66"/>
    <p:sldId id="841" r:id="rId67"/>
    <p:sldId id="842" r:id="rId68"/>
    <p:sldId id="843" r:id="rId69"/>
    <p:sldId id="844" r:id="rId70"/>
    <p:sldId id="845" r:id="rId71"/>
    <p:sldId id="913" r:id="rId72"/>
    <p:sldId id="846" r:id="rId73"/>
    <p:sldId id="847" r:id="rId74"/>
    <p:sldId id="848" r:id="rId75"/>
    <p:sldId id="940" r:id="rId76"/>
    <p:sldId id="851" r:id="rId77"/>
    <p:sldId id="943" r:id="rId78"/>
    <p:sldId id="942" r:id="rId79"/>
    <p:sldId id="849" r:id="rId80"/>
    <p:sldId id="850" r:id="rId81"/>
    <p:sldId id="915" r:id="rId82"/>
    <p:sldId id="854" r:id="rId83"/>
    <p:sldId id="944" r:id="rId84"/>
    <p:sldId id="916" r:id="rId85"/>
    <p:sldId id="855" r:id="rId86"/>
    <p:sldId id="941" r:id="rId87"/>
    <p:sldId id="857" r:id="rId88"/>
    <p:sldId id="858" r:id="rId89"/>
    <p:sldId id="859" r:id="rId90"/>
    <p:sldId id="860" r:id="rId91"/>
    <p:sldId id="869" r:id="rId92"/>
    <p:sldId id="861" r:id="rId93"/>
    <p:sldId id="862" r:id="rId94"/>
    <p:sldId id="863" r:id="rId95"/>
    <p:sldId id="864" r:id="rId96"/>
    <p:sldId id="865" r:id="rId97"/>
    <p:sldId id="866" r:id="rId98"/>
    <p:sldId id="921" r:id="rId99"/>
    <p:sldId id="870" r:id="rId100"/>
    <p:sldId id="871" r:id="rId101"/>
    <p:sldId id="872" r:id="rId102"/>
    <p:sldId id="873" r:id="rId103"/>
    <p:sldId id="852" r:id="rId104"/>
    <p:sldId id="874" r:id="rId105"/>
    <p:sldId id="920" r:id="rId106"/>
    <p:sldId id="875" r:id="rId107"/>
    <p:sldId id="876" r:id="rId108"/>
    <p:sldId id="877" r:id="rId109"/>
    <p:sldId id="878" r:id="rId110"/>
    <p:sldId id="879" r:id="rId111"/>
    <p:sldId id="880" r:id="rId112"/>
    <p:sldId id="881" r:id="rId113"/>
    <p:sldId id="882" r:id="rId114"/>
    <p:sldId id="919" r:id="rId115"/>
    <p:sldId id="883" r:id="rId116"/>
    <p:sldId id="884" r:id="rId117"/>
    <p:sldId id="853" r:id="rId118"/>
    <p:sldId id="885" r:id="rId119"/>
    <p:sldId id="886" r:id="rId120"/>
    <p:sldId id="887" r:id="rId121"/>
    <p:sldId id="888" r:id="rId122"/>
    <p:sldId id="889" r:id="rId123"/>
    <p:sldId id="891" r:id="rId124"/>
    <p:sldId id="890" r:id="rId125"/>
    <p:sldId id="905" r:id="rId126"/>
    <p:sldId id="892" r:id="rId127"/>
    <p:sldId id="894" r:id="rId128"/>
    <p:sldId id="895" r:id="rId129"/>
    <p:sldId id="896" r:id="rId130"/>
    <p:sldId id="897" r:id="rId131"/>
    <p:sldId id="899" r:id="rId132"/>
    <p:sldId id="900" r:id="rId133"/>
    <p:sldId id="901" r:id="rId134"/>
    <p:sldId id="926" r:id="rId135"/>
    <p:sldId id="898" r:id="rId136"/>
    <p:sldId id="947" r:id="rId137"/>
    <p:sldId id="949" r:id="rId138"/>
    <p:sldId id="950" r:id="rId139"/>
    <p:sldId id="951" r:id="rId14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5" Type="http://schemas.openxmlformats.org/officeDocument/2006/relationships/image" Target="../media/image234.png"/><Relationship Id="rId4" Type="http://schemas.openxmlformats.org/officeDocument/2006/relationships/image" Target="../media/image25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7" Type="http://schemas.openxmlformats.org/officeDocument/2006/relationships/image" Target="../media/image2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8.xml"/><Relationship Id="rId7" Type="http://schemas.openxmlformats.org/officeDocument/2006/relationships/image" Target="../media/image1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6.jpeg"/><Relationship Id="rId10" Type="http://schemas.openxmlformats.org/officeDocument/2006/relationships/image" Target="../media/image12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.jpeg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67.png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6.jpeg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tags" Target="../tags/tag17.xml"/><Relationship Id="rId7" Type="http://schemas.openxmlformats.org/officeDocument/2006/relationships/image" Target="../media/image18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0.png"/><Relationship Id="rId4" Type="http://schemas.openxmlformats.org/officeDocument/2006/relationships/tags" Target="../tags/tag18.xml"/><Relationship Id="rId9" Type="http://schemas.openxmlformats.org/officeDocument/2006/relationships/image" Target="../media/image1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5" Type="http://schemas.openxmlformats.org/officeDocument/2006/relationships/image" Target="../media/image197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235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33.png"/><Relationship Id="rId5" Type="http://schemas.openxmlformats.org/officeDocument/2006/relationships/tags" Target="../tags/tag23.xml"/><Relationship Id="rId10" Type="http://schemas.openxmlformats.org/officeDocument/2006/relationships/image" Target="../media/image232.png"/><Relationship Id="rId4" Type="http://schemas.openxmlformats.org/officeDocument/2006/relationships/tags" Target="../tags/tag22.xml"/><Relationship Id="rId9" Type="http://schemas.openxmlformats.org/officeDocument/2006/relationships/image" Target="../media/image231.png"/><Relationship Id="rId14" Type="http://schemas.openxmlformats.org/officeDocument/2006/relationships/image" Target="../media/image23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tags" Target="../tags/tag27.xml"/><Relationship Id="rId7" Type="http://schemas.openxmlformats.org/officeDocument/2006/relationships/image" Target="../media/image6.jpeg"/><Relationship Id="rId12" Type="http://schemas.openxmlformats.org/officeDocument/2006/relationships/image" Target="../media/image23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31.png"/><Relationship Id="rId5" Type="http://schemas.openxmlformats.org/officeDocument/2006/relationships/tags" Target="../tags/tag29.xml"/><Relationship Id="rId10" Type="http://schemas.openxmlformats.org/officeDocument/2006/relationships/image" Target="../media/image233.png"/><Relationship Id="rId4" Type="http://schemas.openxmlformats.org/officeDocument/2006/relationships/tags" Target="../tags/tag28.xml"/><Relationship Id="rId9" Type="http://schemas.openxmlformats.org/officeDocument/2006/relationships/image" Target="../media/image2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47.png"/><Relationship Id="rId3" Type="http://schemas.openxmlformats.org/officeDocument/2006/relationships/tags" Target="../tags/tag32.xml"/><Relationship Id="rId7" Type="http://schemas.openxmlformats.org/officeDocument/2006/relationships/image" Target="../media/image6.jpeg"/><Relationship Id="rId12" Type="http://schemas.openxmlformats.org/officeDocument/2006/relationships/image" Target="../media/image19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89.png"/><Relationship Id="rId5" Type="http://schemas.openxmlformats.org/officeDocument/2006/relationships/tags" Target="../tags/tag34.xml"/><Relationship Id="rId10" Type="http://schemas.openxmlformats.org/officeDocument/2006/relationships/image" Target="../media/image188.png"/><Relationship Id="rId4" Type="http://schemas.openxmlformats.org/officeDocument/2006/relationships/tags" Target="../tags/tag33.xml"/><Relationship Id="rId9" Type="http://schemas.openxmlformats.org/officeDocument/2006/relationships/image" Target="../media/image187.png"/><Relationship Id="rId14" Type="http://schemas.openxmlformats.org/officeDocument/2006/relationships/image" Target="../media/image2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Song(IRIS, 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</a:t>
            </a:r>
            <a:r>
              <a:rPr lang="en-US" altLang="ko-KR" dirty="0" smtClean="0"/>
              <a:t>structure(collective model)  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(RISP)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(RISP).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87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752" y="4286459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808" y="124687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2131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1073690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1" y="3242699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70785" y="324433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7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optical model.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</a:t>
            </a:r>
            <a:r>
              <a:rPr lang="en-US" altLang="ko-KR" dirty="0" smtClean="0"/>
              <a:t>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1870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/>
              <a:t>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" y="2904212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Calculation of couplings are implemented in the reaction codes. </a:t>
            </a:r>
          </a:p>
          <a:p>
            <a:r>
              <a:rPr lang="en-US" altLang="ko-KR" dirty="0" smtClean="0"/>
              <a:t>One usually need to specify parameter values.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</a:t>
            </a:r>
            <a:r>
              <a:rPr lang="en-US" altLang="ko-KR" dirty="0" smtClean="0"/>
              <a:t>scattering:  average strength of  interaction, size of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36197" y="196406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7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33297</TotalTime>
  <Words>5315</Words>
  <Application>Microsoft Office PowerPoint</Application>
  <PresentationFormat>화면 슬라이드 쇼(4:3)</PresentationFormat>
  <Paragraphs>1062</Paragraphs>
  <Slides>139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8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ReactionGUI code</vt:lpstr>
      <vt:lpstr>ReactionGUI code</vt:lpstr>
      <vt:lpstr>Kinematics </vt:lpstr>
      <vt:lpstr>Kinematics </vt:lpstr>
      <vt:lpstr>ReactionGUI code</vt:lpstr>
      <vt:lpstr>ReactionGUI code</vt:lpstr>
      <vt:lpstr>ReactionGUI code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Summary of angular momentum algebra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817</cp:revision>
  <cp:lastPrinted>2019-03-25T07:50:09Z</cp:lastPrinted>
  <dcterms:created xsi:type="dcterms:W3CDTF">2013-07-10T02:34:07Z</dcterms:created>
  <dcterms:modified xsi:type="dcterms:W3CDTF">2024-01-17T00:20:49Z</dcterms:modified>
</cp:coreProperties>
</file>